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650_57745D1C.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61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authors.xml><?xml version="1.0" encoding="utf-8"?>
<p188:authorLst xmlns:a="http://schemas.openxmlformats.org/drawingml/2006/main" xmlns:r="http://schemas.openxmlformats.org/officeDocument/2006/relationships" xmlns:p188="http://schemas.microsoft.com/office/powerpoint/2018/8/main">
  <p188:author id="{F56E4B05-3D29-7C15-26B4-00B0531EB293}" name="Jennifer Rapp" initials="JR" userId="S::jrapp@cord.org::af67b0b5-5053-44fa-90be-ed2674b55954"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6" d="100"/>
          <a:sy n="66" d="100"/>
        </p:scale>
        <p:origin x="8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omments/modernComment_650_57745D1C.xml><?xml version="1.0" encoding="utf-8"?>
<p188:cmLst xmlns:a="http://schemas.openxmlformats.org/drawingml/2006/main" xmlns:r="http://schemas.openxmlformats.org/officeDocument/2006/relationships" xmlns:p188="http://schemas.microsoft.com/office/powerpoint/2018/8/main">
  <p188:cm id="{433CFCDF-B19C-4D85-B6CC-FFDC11D6910B}" authorId="{F56E4B05-3D29-7C15-26B4-00B0531EB293}" created="2023-09-12T15:52:11.140">
    <pc:sldMkLst xmlns:pc="http://schemas.microsoft.com/office/powerpoint/2013/main/command">
      <pc:docMk/>
      <pc:sldMk cId="1467243804" sldId="1616"/>
    </pc:sldMkLst>
    <p188:txBody>
      <a:bodyPr/>
      <a:lstStyle/>
      <a:p>
        <a:r>
          <a:rPr lang="en-US"/>
          <a:t>The graphic on Slides 85-87 will be updated but the content will be the same.</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AB872B-B0D0-4633-A54F-47AE558065E4}" type="datetimeFigureOut">
              <a:rPr lang="en-US" smtClean="0"/>
              <a:t>12/7/2023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395696-DD15-41A7-B452-15A594BEB9DB}" type="slidenum">
              <a:rPr lang="en-US" smtClean="0"/>
              <a:t>‹#›</a:t>
            </a:fld>
            <a:endParaRPr lang="en-US"/>
          </a:p>
        </p:txBody>
      </p:sp>
    </p:spTree>
    <p:extLst>
      <p:ext uri="{BB962C8B-B14F-4D97-AF65-F5344CB8AC3E}">
        <p14:creationId xmlns:p14="http://schemas.microsoft.com/office/powerpoint/2010/main" val="1172314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Lake Sumter State College in Florida approached their map by audience. On this map you see that the first column lists prior credit earned in high school. This map would be used with high school students and their parents to show that the high school courses listed  stack into courses offered at Lake Technical School (a non-credit institution that has articulation agreements with Lake Sumter State College). </a:t>
            </a:r>
          </a:p>
          <a:p>
            <a:endParaRPr lang="en-US">
              <a:cs typeface="Calibri"/>
            </a:endParaRPr>
          </a:p>
          <a:p>
            <a:r>
              <a:rPr lang="en-US">
                <a:cs typeface="Calibri"/>
              </a:rPr>
              <a:t>Note that the number of credits, the industry certifications, the job titles and salaries are listed for each credential. A student can see how they may progress from high school to a Bachelors Degree and what their earning capability would be along the way. </a:t>
            </a:r>
          </a:p>
        </p:txBody>
      </p:sp>
      <p:sp>
        <p:nvSpPr>
          <p:cNvPr id="4" name="Slide Number Placeholder 3"/>
          <p:cNvSpPr>
            <a:spLocks noGrp="1"/>
          </p:cNvSpPr>
          <p:nvPr>
            <p:ph type="sldNum" sz="quarter" idx="5"/>
          </p:nvPr>
        </p:nvSpPr>
        <p:spPr/>
        <p:txBody>
          <a:bodyPr/>
          <a:lstStyle/>
          <a:p>
            <a:fld id="{B80954D0-3602-47D1-B8C3-05156D09267F}" type="slidenum">
              <a:rPr lang="en-US" smtClean="0"/>
              <a:pPr/>
              <a:t>1</a:t>
            </a:fld>
            <a:endParaRPr lang="en-US"/>
          </a:p>
        </p:txBody>
      </p:sp>
    </p:spTree>
    <p:extLst>
      <p:ext uri="{BB962C8B-B14F-4D97-AF65-F5344CB8AC3E}">
        <p14:creationId xmlns:p14="http://schemas.microsoft.com/office/powerpoint/2010/main" val="1472410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CE019-E148-13D3-164A-F4524B8BE4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1396E5F-33D5-5331-0415-40EF4A8324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B727238-C215-BDC2-83BA-2C836406A375}"/>
              </a:ext>
            </a:extLst>
          </p:cNvPr>
          <p:cNvSpPr>
            <a:spLocks noGrp="1"/>
          </p:cNvSpPr>
          <p:nvPr>
            <p:ph type="dt" sz="half" idx="10"/>
          </p:nvPr>
        </p:nvSpPr>
        <p:spPr/>
        <p:txBody>
          <a:bodyPr/>
          <a:lstStyle/>
          <a:p>
            <a:fld id="{48DB9711-4F86-4A40-A6DB-1F37C032E7B3}" type="datetimeFigureOut">
              <a:rPr lang="en-US" smtClean="0"/>
              <a:t>12/7/2023</a:t>
            </a:fld>
            <a:endParaRPr lang="en-US"/>
          </a:p>
        </p:txBody>
      </p:sp>
      <p:sp>
        <p:nvSpPr>
          <p:cNvPr id="5" name="Footer Placeholder 4">
            <a:extLst>
              <a:ext uri="{FF2B5EF4-FFF2-40B4-BE49-F238E27FC236}">
                <a16:creationId xmlns:a16="http://schemas.microsoft.com/office/drawing/2014/main" id="{12637D11-7ADD-87AC-789A-4D8CA85C34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354B37-7CD9-8249-2E43-B6F4ABD0D204}"/>
              </a:ext>
            </a:extLst>
          </p:cNvPr>
          <p:cNvSpPr>
            <a:spLocks noGrp="1"/>
          </p:cNvSpPr>
          <p:nvPr>
            <p:ph type="sldNum" sz="quarter" idx="12"/>
          </p:nvPr>
        </p:nvSpPr>
        <p:spPr/>
        <p:txBody>
          <a:bodyPr/>
          <a:lstStyle/>
          <a:p>
            <a:fld id="{A4740004-03FA-4D5A-A7B4-11C9DA28848C}" type="slidenum">
              <a:rPr lang="en-US" smtClean="0"/>
              <a:t>‹#›</a:t>
            </a:fld>
            <a:endParaRPr lang="en-US"/>
          </a:p>
        </p:txBody>
      </p:sp>
    </p:spTree>
    <p:extLst>
      <p:ext uri="{BB962C8B-B14F-4D97-AF65-F5344CB8AC3E}">
        <p14:creationId xmlns:p14="http://schemas.microsoft.com/office/powerpoint/2010/main" val="2341813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93D75-D467-7CBA-F299-DF68CC2E5D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02BA2B-6D9B-3992-CD00-FA9E8B8F48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647DDB-5E44-A6D2-E843-72F953F1BFBD}"/>
              </a:ext>
            </a:extLst>
          </p:cNvPr>
          <p:cNvSpPr>
            <a:spLocks noGrp="1"/>
          </p:cNvSpPr>
          <p:nvPr>
            <p:ph type="dt" sz="half" idx="10"/>
          </p:nvPr>
        </p:nvSpPr>
        <p:spPr/>
        <p:txBody>
          <a:bodyPr/>
          <a:lstStyle/>
          <a:p>
            <a:fld id="{48DB9711-4F86-4A40-A6DB-1F37C032E7B3}" type="datetimeFigureOut">
              <a:rPr lang="en-US" smtClean="0"/>
              <a:t>12/7/2023</a:t>
            </a:fld>
            <a:endParaRPr lang="en-US"/>
          </a:p>
        </p:txBody>
      </p:sp>
      <p:sp>
        <p:nvSpPr>
          <p:cNvPr id="5" name="Footer Placeholder 4">
            <a:extLst>
              <a:ext uri="{FF2B5EF4-FFF2-40B4-BE49-F238E27FC236}">
                <a16:creationId xmlns:a16="http://schemas.microsoft.com/office/drawing/2014/main" id="{5F4BF747-F2C3-5047-F5D1-941F47C7CF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43BC76-0FD4-CD79-C18E-DDFBC399D07A}"/>
              </a:ext>
            </a:extLst>
          </p:cNvPr>
          <p:cNvSpPr>
            <a:spLocks noGrp="1"/>
          </p:cNvSpPr>
          <p:nvPr>
            <p:ph type="sldNum" sz="quarter" idx="12"/>
          </p:nvPr>
        </p:nvSpPr>
        <p:spPr/>
        <p:txBody>
          <a:bodyPr/>
          <a:lstStyle/>
          <a:p>
            <a:fld id="{A4740004-03FA-4D5A-A7B4-11C9DA28848C}" type="slidenum">
              <a:rPr lang="en-US" smtClean="0"/>
              <a:t>‹#›</a:t>
            </a:fld>
            <a:endParaRPr lang="en-US"/>
          </a:p>
        </p:txBody>
      </p:sp>
    </p:spTree>
    <p:extLst>
      <p:ext uri="{BB962C8B-B14F-4D97-AF65-F5344CB8AC3E}">
        <p14:creationId xmlns:p14="http://schemas.microsoft.com/office/powerpoint/2010/main" val="2118814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56847D-96A1-DF75-653F-2AA6A8A5FF5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FCF482-A6C0-B1CD-27A7-75C29BB5A4D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70FA-CCB5-B398-F5F3-E6945E8B0581}"/>
              </a:ext>
            </a:extLst>
          </p:cNvPr>
          <p:cNvSpPr>
            <a:spLocks noGrp="1"/>
          </p:cNvSpPr>
          <p:nvPr>
            <p:ph type="dt" sz="half" idx="10"/>
          </p:nvPr>
        </p:nvSpPr>
        <p:spPr/>
        <p:txBody>
          <a:bodyPr/>
          <a:lstStyle/>
          <a:p>
            <a:fld id="{48DB9711-4F86-4A40-A6DB-1F37C032E7B3}" type="datetimeFigureOut">
              <a:rPr lang="en-US" smtClean="0"/>
              <a:t>12/7/2023</a:t>
            </a:fld>
            <a:endParaRPr lang="en-US"/>
          </a:p>
        </p:txBody>
      </p:sp>
      <p:sp>
        <p:nvSpPr>
          <p:cNvPr id="5" name="Footer Placeholder 4">
            <a:extLst>
              <a:ext uri="{FF2B5EF4-FFF2-40B4-BE49-F238E27FC236}">
                <a16:creationId xmlns:a16="http://schemas.microsoft.com/office/drawing/2014/main" id="{EFD9D6F8-178E-F71C-EE24-E7834661B6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7D7E10-46E9-EAC6-310D-ACDFE4F95695}"/>
              </a:ext>
            </a:extLst>
          </p:cNvPr>
          <p:cNvSpPr>
            <a:spLocks noGrp="1"/>
          </p:cNvSpPr>
          <p:nvPr>
            <p:ph type="sldNum" sz="quarter" idx="12"/>
          </p:nvPr>
        </p:nvSpPr>
        <p:spPr/>
        <p:txBody>
          <a:bodyPr/>
          <a:lstStyle/>
          <a:p>
            <a:fld id="{A4740004-03FA-4D5A-A7B4-11C9DA28848C}" type="slidenum">
              <a:rPr lang="en-US" smtClean="0"/>
              <a:t>‹#›</a:t>
            </a:fld>
            <a:endParaRPr lang="en-US"/>
          </a:p>
        </p:txBody>
      </p:sp>
    </p:spTree>
    <p:extLst>
      <p:ext uri="{BB962C8B-B14F-4D97-AF65-F5344CB8AC3E}">
        <p14:creationId xmlns:p14="http://schemas.microsoft.com/office/powerpoint/2010/main" val="225337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88E00-5162-A80D-B25E-1DDFCECD8A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7728C8-B963-3BA5-260D-A9B9F58DED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0E3944-43FC-2D20-7B12-94148EE1435B}"/>
              </a:ext>
            </a:extLst>
          </p:cNvPr>
          <p:cNvSpPr>
            <a:spLocks noGrp="1"/>
          </p:cNvSpPr>
          <p:nvPr>
            <p:ph type="dt" sz="half" idx="10"/>
          </p:nvPr>
        </p:nvSpPr>
        <p:spPr/>
        <p:txBody>
          <a:bodyPr/>
          <a:lstStyle/>
          <a:p>
            <a:fld id="{48DB9711-4F86-4A40-A6DB-1F37C032E7B3}" type="datetimeFigureOut">
              <a:rPr lang="en-US" smtClean="0"/>
              <a:t>12/7/2023</a:t>
            </a:fld>
            <a:endParaRPr lang="en-US"/>
          </a:p>
        </p:txBody>
      </p:sp>
      <p:sp>
        <p:nvSpPr>
          <p:cNvPr id="5" name="Footer Placeholder 4">
            <a:extLst>
              <a:ext uri="{FF2B5EF4-FFF2-40B4-BE49-F238E27FC236}">
                <a16:creationId xmlns:a16="http://schemas.microsoft.com/office/drawing/2014/main" id="{C98F0ACB-7CD9-DC7A-0DC8-D144CCC689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9405D1-F2C6-ADF9-0CC0-99DE538E1BF9}"/>
              </a:ext>
            </a:extLst>
          </p:cNvPr>
          <p:cNvSpPr>
            <a:spLocks noGrp="1"/>
          </p:cNvSpPr>
          <p:nvPr>
            <p:ph type="sldNum" sz="quarter" idx="12"/>
          </p:nvPr>
        </p:nvSpPr>
        <p:spPr/>
        <p:txBody>
          <a:bodyPr/>
          <a:lstStyle/>
          <a:p>
            <a:fld id="{A4740004-03FA-4D5A-A7B4-11C9DA28848C}" type="slidenum">
              <a:rPr lang="en-US" smtClean="0"/>
              <a:t>‹#›</a:t>
            </a:fld>
            <a:endParaRPr lang="en-US"/>
          </a:p>
        </p:txBody>
      </p:sp>
    </p:spTree>
    <p:extLst>
      <p:ext uri="{BB962C8B-B14F-4D97-AF65-F5344CB8AC3E}">
        <p14:creationId xmlns:p14="http://schemas.microsoft.com/office/powerpoint/2010/main" val="8617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7D69C-39CC-E373-098A-22F42EE177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A1381F0-C2EF-1C94-AB39-51DB0F9C54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24C03E-3760-3171-3433-D0DE92948528}"/>
              </a:ext>
            </a:extLst>
          </p:cNvPr>
          <p:cNvSpPr>
            <a:spLocks noGrp="1"/>
          </p:cNvSpPr>
          <p:nvPr>
            <p:ph type="dt" sz="half" idx="10"/>
          </p:nvPr>
        </p:nvSpPr>
        <p:spPr/>
        <p:txBody>
          <a:bodyPr/>
          <a:lstStyle/>
          <a:p>
            <a:fld id="{48DB9711-4F86-4A40-A6DB-1F37C032E7B3}" type="datetimeFigureOut">
              <a:rPr lang="en-US" smtClean="0"/>
              <a:t>12/7/2023</a:t>
            </a:fld>
            <a:endParaRPr lang="en-US"/>
          </a:p>
        </p:txBody>
      </p:sp>
      <p:sp>
        <p:nvSpPr>
          <p:cNvPr id="5" name="Footer Placeholder 4">
            <a:extLst>
              <a:ext uri="{FF2B5EF4-FFF2-40B4-BE49-F238E27FC236}">
                <a16:creationId xmlns:a16="http://schemas.microsoft.com/office/drawing/2014/main" id="{F50A6F14-4719-5103-8594-B3963A99AB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856023-972F-980C-A991-B53AD43F9D97}"/>
              </a:ext>
            </a:extLst>
          </p:cNvPr>
          <p:cNvSpPr>
            <a:spLocks noGrp="1"/>
          </p:cNvSpPr>
          <p:nvPr>
            <p:ph type="sldNum" sz="quarter" idx="12"/>
          </p:nvPr>
        </p:nvSpPr>
        <p:spPr/>
        <p:txBody>
          <a:bodyPr/>
          <a:lstStyle/>
          <a:p>
            <a:fld id="{A4740004-03FA-4D5A-A7B4-11C9DA28848C}" type="slidenum">
              <a:rPr lang="en-US" smtClean="0"/>
              <a:t>‹#›</a:t>
            </a:fld>
            <a:endParaRPr lang="en-US"/>
          </a:p>
        </p:txBody>
      </p:sp>
    </p:spTree>
    <p:extLst>
      <p:ext uri="{BB962C8B-B14F-4D97-AF65-F5344CB8AC3E}">
        <p14:creationId xmlns:p14="http://schemas.microsoft.com/office/powerpoint/2010/main" val="63055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34573-AF35-EE90-884A-E65C6859C9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55D6A4-F7C5-C8DE-B088-995CAB670C5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CDC5E7-8608-467D-EEC4-B8DC03980FB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B36AE10-23CE-80A7-5A17-D4ECD39B4813}"/>
              </a:ext>
            </a:extLst>
          </p:cNvPr>
          <p:cNvSpPr>
            <a:spLocks noGrp="1"/>
          </p:cNvSpPr>
          <p:nvPr>
            <p:ph type="dt" sz="half" idx="10"/>
          </p:nvPr>
        </p:nvSpPr>
        <p:spPr/>
        <p:txBody>
          <a:bodyPr/>
          <a:lstStyle/>
          <a:p>
            <a:fld id="{48DB9711-4F86-4A40-A6DB-1F37C032E7B3}" type="datetimeFigureOut">
              <a:rPr lang="en-US" smtClean="0"/>
              <a:t>12/7/2023</a:t>
            </a:fld>
            <a:endParaRPr lang="en-US"/>
          </a:p>
        </p:txBody>
      </p:sp>
      <p:sp>
        <p:nvSpPr>
          <p:cNvPr id="6" name="Footer Placeholder 5">
            <a:extLst>
              <a:ext uri="{FF2B5EF4-FFF2-40B4-BE49-F238E27FC236}">
                <a16:creationId xmlns:a16="http://schemas.microsoft.com/office/drawing/2014/main" id="{177983AF-ADE3-FF51-17B2-63130C18FB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8EBA84-0652-548E-E0E9-9C241F96723D}"/>
              </a:ext>
            </a:extLst>
          </p:cNvPr>
          <p:cNvSpPr>
            <a:spLocks noGrp="1"/>
          </p:cNvSpPr>
          <p:nvPr>
            <p:ph type="sldNum" sz="quarter" idx="12"/>
          </p:nvPr>
        </p:nvSpPr>
        <p:spPr/>
        <p:txBody>
          <a:bodyPr/>
          <a:lstStyle/>
          <a:p>
            <a:fld id="{A4740004-03FA-4D5A-A7B4-11C9DA28848C}" type="slidenum">
              <a:rPr lang="en-US" smtClean="0"/>
              <a:t>‹#›</a:t>
            </a:fld>
            <a:endParaRPr lang="en-US"/>
          </a:p>
        </p:txBody>
      </p:sp>
    </p:spTree>
    <p:extLst>
      <p:ext uri="{BB962C8B-B14F-4D97-AF65-F5344CB8AC3E}">
        <p14:creationId xmlns:p14="http://schemas.microsoft.com/office/powerpoint/2010/main" val="3495707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4A366-3921-E1D5-0699-2A97F96B7A1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C09591-D564-0670-71F9-C78BD24C23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12587A-ADCB-109A-AF18-F7781C8A837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B127243-0310-2F54-D90F-2DE56B00B8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E5F8217-A1D3-326F-F7C8-5F426FD0E3A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2D7192F-9D9E-21B1-34FF-523BC9DDD4D4}"/>
              </a:ext>
            </a:extLst>
          </p:cNvPr>
          <p:cNvSpPr>
            <a:spLocks noGrp="1"/>
          </p:cNvSpPr>
          <p:nvPr>
            <p:ph type="dt" sz="half" idx="10"/>
          </p:nvPr>
        </p:nvSpPr>
        <p:spPr/>
        <p:txBody>
          <a:bodyPr/>
          <a:lstStyle/>
          <a:p>
            <a:fld id="{48DB9711-4F86-4A40-A6DB-1F37C032E7B3}" type="datetimeFigureOut">
              <a:rPr lang="en-US" smtClean="0"/>
              <a:t>12/7/2023</a:t>
            </a:fld>
            <a:endParaRPr lang="en-US"/>
          </a:p>
        </p:txBody>
      </p:sp>
      <p:sp>
        <p:nvSpPr>
          <p:cNvPr id="8" name="Footer Placeholder 7">
            <a:extLst>
              <a:ext uri="{FF2B5EF4-FFF2-40B4-BE49-F238E27FC236}">
                <a16:creationId xmlns:a16="http://schemas.microsoft.com/office/drawing/2014/main" id="{B3B95177-5084-77B4-8E78-97FF01F442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616D1DC-2789-5186-2DCF-5CA857E63AFD}"/>
              </a:ext>
            </a:extLst>
          </p:cNvPr>
          <p:cNvSpPr>
            <a:spLocks noGrp="1"/>
          </p:cNvSpPr>
          <p:nvPr>
            <p:ph type="sldNum" sz="quarter" idx="12"/>
          </p:nvPr>
        </p:nvSpPr>
        <p:spPr/>
        <p:txBody>
          <a:bodyPr/>
          <a:lstStyle/>
          <a:p>
            <a:fld id="{A4740004-03FA-4D5A-A7B4-11C9DA28848C}" type="slidenum">
              <a:rPr lang="en-US" smtClean="0"/>
              <a:t>‹#›</a:t>
            </a:fld>
            <a:endParaRPr lang="en-US"/>
          </a:p>
        </p:txBody>
      </p:sp>
    </p:spTree>
    <p:extLst>
      <p:ext uri="{BB962C8B-B14F-4D97-AF65-F5344CB8AC3E}">
        <p14:creationId xmlns:p14="http://schemas.microsoft.com/office/powerpoint/2010/main" val="2912057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A13FD-612B-6478-E74F-D5D0B8F649C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A84B68-D767-259A-EB23-E4E64CB50276}"/>
              </a:ext>
            </a:extLst>
          </p:cNvPr>
          <p:cNvSpPr>
            <a:spLocks noGrp="1"/>
          </p:cNvSpPr>
          <p:nvPr>
            <p:ph type="dt" sz="half" idx="10"/>
          </p:nvPr>
        </p:nvSpPr>
        <p:spPr/>
        <p:txBody>
          <a:bodyPr/>
          <a:lstStyle/>
          <a:p>
            <a:fld id="{48DB9711-4F86-4A40-A6DB-1F37C032E7B3}" type="datetimeFigureOut">
              <a:rPr lang="en-US" smtClean="0"/>
              <a:t>12/7/2023</a:t>
            </a:fld>
            <a:endParaRPr lang="en-US"/>
          </a:p>
        </p:txBody>
      </p:sp>
      <p:sp>
        <p:nvSpPr>
          <p:cNvPr id="4" name="Footer Placeholder 3">
            <a:extLst>
              <a:ext uri="{FF2B5EF4-FFF2-40B4-BE49-F238E27FC236}">
                <a16:creationId xmlns:a16="http://schemas.microsoft.com/office/drawing/2014/main" id="{F9351DFC-B3CB-E50A-10D4-8B13B7E57EE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C0FFD04-5984-309E-9297-56721B358D54}"/>
              </a:ext>
            </a:extLst>
          </p:cNvPr>
          <p:cNvSpPr>
            <a:spLocks noGrp="1"/>
          </p:cNvSpPr>
          <p:nvPr>
            <p:ph type="sldNum" sz="quarter" idx="12"/>
          </p:nvPr>
        </p:nvSpPr>
        <p:spPr/>
        <p:txBody>
          <a:bodyPr/>
          <a:lstStyle/>
          <a:p>
            <a:fld id="{A4740004-03FA-4D5A-A7B4-11C9DA28848C}" type="slidenum">
              <a:rPr lang="en-US" smtClean="0"/>
              <a:t>‹#›</a:t>
            </a:fld>
            <a:endParaRPr lang="en-US"/>
          </a:p>
        </p:txBody>
      </p:sp>
    </p:spTree>
    <p:extLst>
      <p:ext uri="{BB962C8B-B14F-4D97-AF65-F5344CB8AC3E}">
        <p14:creationId xmlns:p14="http://schemas.microsoft.com/office/powerpoint/2010/main" val="2342296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4927F7-DE8F-18CA-8949-6D42FA61179B}"/>
              </a:ext>
            </a:extLst>
          </p:cNvPr>
          <p:cNvSpPr>
            <a:spLocks noGrp="1"/>
          </p:cNvSpPr>
          <p:nvPr>
            <p:ph type="dt" sz="half" idx="10"/>
          </p:nvPr>
        </p:nvSpPr>
        <p:spPr/>
        <p:txBody>
          <a:bodyPr/>
          <a:lstStyle/>
          <a:p>
            <a:fld id="{48DB9711-4F86-4A40-A6DB-1F37C032E7B3}" type="datetimeFigureOut">
              <a:rPr lang="en-US" smtClean="0"/>
              <a:t>12/7/2023</a:t>
            </a:fld>
            <a:endParaRPr lang="en-US"/>
          </a:p>
        </p:txBody>
      </p:sp>
      <p:sp>
        <p:nvSpPr>
          <p:cNvPr id="3" name="Footer Placeholder 2">
            <a:extLst>
              <a:ext uri="{FF2B5EF4-FFF2-40B4-BE49-F238E27FC236}">
                <a16:creationId xmlns:a16="http://schemas.microsoft.com/office/drawing/2014/main" id="{901FF7F2-D4E9-3740-353D-1569AA4A396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46FABA6-02A2-A3BB-A8AA-48EBBC1A5157}"/>
              </a:ext>
            </a:extLst>
          </p:cNvPr>
          <p:cNvSpPr>
            <a:spLocks noGrp="1"/>
          </p:cNvSpPr>
          <p:nvPr>
            <p:ph type="sldNum" sz="quarter" idx="12"/>
          </p:nvPr>
        </p:nvSpPr>
        <p:spPr/>
        <p:txBody>
          <a:bodyPr/>
          <a:lstStyle/>
          <a:p>
            <a:fld id="{A4740004-03FA-4D5A-A7B4-11C9DA28848C}" type="slidenum">
              <a:rPr lang="en-US" smtClean="0"/>
              <a:t>‹#›</a:t>
            </a:fld>
            <a:endParaRPr lang="en-US"/>
          </a:p>
        </p:txBody>
      </p:sp>
    </p:spTree>
    <p:extLst>
      <p:ext uri="{BB962C8B-B14F-4D97-AF65-F5344CB8AC3E}">
        <p14:creationId xmlns:p14="http://schemas.microsoft.com/office/powerpoint/2010/main" val="638956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10B1C-4376-12A8-F111-78D8C7E72D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AFA6811-1AAA-4D9C-6A68-0BFF013808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A7B2E4F-416C-705B-8D7D-D78E22362A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8AD0B2-E84B-56F7-3F9E-AA5C903078C3}"/>
              </a:ext>
            </a:extLst>
          </p:cNvPr>
          <p:cNvSpPr>
            <a:spLocks noGrp="1"/>
          </p:cNvSpPr>
          <p:nvPr>
            <p:ph type="dt" sz="half" idx="10"/>
          </p:nvPr>
        </p:nvSpPr>
        <p:spPr/>
        <p:txBody>
          <a:bodyPr/>
          <a:lstStyle/>
          <a:p>
            <a:fld id="{48DB9711-4F86-4A40-A6DB-1F37C032E7B3}" type="datetimeFigureOut">
              <a:rPr lang="en-US" smtClean="0"/>
              <a:t>12/7/2023</a:t>
            </a:fld>
            <a:endParaRPr lang="en-US"/>
          </a:p>
        </p:txBody>
      </p:sp>
      <p:sp>
        <p:nvSpPr>
          <p:cNvPr id="6" name="Footer Placeholder 5">
            <a:extLst>
              <a:ext uri="{FF2B5EF4-FFF2-40B4-BE49-F238E27FC236}">
                <a16:creationId xmlns:a16="http://schemas.microsoft.com/office/drawing/2014/main" id="{30155781-8368-8374-D686-B11D1B985D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4EF24F-8C67-CBA0-592A-5B095CA53A15}"/>
              </a:ext>
            </a:extLst>
          </p:cNvPr>
          <p:cNvSpPr>
            <a:spLocks noGrp="1"/>
          </p:cNvSpPr>
          <p:nvPr>
            <p:ph type="sldNum" sz="quarter" idx="12"/>
          </p:nvPr>
        </p:nvSpPr>
        <p:spPr/>
        <p:txBody>
          <a:bodyPr/>
          <a:lstStyle/>
          <a:p>
            <a:fld id="{A4740004-03FA-4D5A-A7B4-11C9DA28848C}" type="slidenum">
              <a:rPr lang="en-US" smtClean="0"/>
              <a:t>‹#›</a:t>
            </a:fld>
            <a:endParaRPr lang="en-US"/>
          </a:p>
        </p:txBody>
      </p:sp>
    </p:spTree>
    <p:extLst>
      <p:ext uri="{BB962C8B-B14F-4D97-AF65-F5344CB8AC3E}">
        <p14:creationId xmlns:p14="http://schemas.microsoft.com/office/powerpoint/2010/main" val="3358533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81073-E8D9-D6A6-F751-2980AD60F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50B7586-7C87-A10E-3D8A-B81A6065C3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640987C-308D-EBB9-21F6-B69E91CF31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040DD3-14B5-C2D2-C943-EFAEEDABE9D5}"/>
              </a:ext>
            </a:extLst>
          </p:cNvPr>
          <p:cNvSpPr>
            <a:spLocks noGrp="1"/>
          </p:cNvSpPr>
          <p:nvPr>
            <p:ph type="dt" sz="half" idx="10"/>
          </p:nvPr>
        </p:nvSpPr>
        <p:spPr/>
        <p:txBody>
          <a:bodyPr/>
          <a:lstStyle/>
          <a:p>
            <a:fld id="{48DB9711-4F86-4A40-A6DB-1F37C032E7B3}" type="datetimeFigureOut">
              <a:rPr lang="en-US" smtClean="0"/>
              <a:t>12/7/2023</a:t>
            </a:fld>
            <a:endParaRPr lang="en-US"/>
          </a:p>
        </p:txBody>
      </p:sp>
      <p:sp>
        <p:nvSpPr>
          <p:cNvPr id="6" name="Footer Placeholder 5">
            <a:extLst>
              <a:ext uri="{FF2B5EF4-FFF2-40B4-BE49-F238E27FC236}">
                <a16:creationId xmlns:a16="http://schemas.microsoft.com/office/drawing/2014/main" id="{C01F072C-B510-09DE-D631-F941E187F2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D6482C-D957-37DE-C116-5C8620FBF607}"/>
              </a:ext>
            </a:extLst>
          </p:cNvPr>
          <p:cNvSpPr>
            <a:spLocks noGrp="1"/>
          </p:cNvSpPr>
          <p:nvPr>
            <p:ph type="sldNum" sz="quarter" idx="12"/>
          </p:nvPr>
        </p:nvSpPr>
        <p:spPr/>
        <p:txBody>
          <a:bodyPr/>
          <a:lstStyle/>
          <a:p>
            <a:fld id="{A4740004-03FA-4D5A-A7B4-11C9DA28848C}" type="slidenum">
              <a:rPr lang="en-US" smtClean="0"/>
              <a:t>‹#›</a:t>
            </a:fld>
            <a:endParaRPr lang="en-US"/>
          </a:p>
        </p:txBody>
      </p:sp>
    </p:spTree>
    <p:extLst>
      <p:ext uri="{BB962C8B-B14F-4D97-AF65-F5344CB8AC3E}">
        <p14:creationId xmlns:p14="http://schemas.microsoft.com/office/powerpoint/2010/main" val="3405790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637408-6883-C9C4-FB1E-507838A2FB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2F31748-E01B-DFD7-206D-322870254B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E3DDC3-3D31-0307-7B10-5FEE884B59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DB9711-4F86-4A40-A6DB-1F37C032E7B3}" type="datetimeFigureOut">
              <a:rPr lang="en-US" smtClean="0"/>
              <a:t>12/7/2023</a:t>
            </a:fld>
            <a:endParaRPr lang="en-US"/>
          </a:p>
        </p:txBody>
      </p:sp>
      <p:sp>
        <p:nvSpPr>
          <p:cNvPr id="5" name="Footer Placeholder 4">
            <a:extLst>
              <a:ext uri="{FF2B5EF4-FFF2-40B4-BE49-F238E27FC236}">
                <a16:creationId xmlns:a16="http://schemas.microsoft.com/office/drawing/2014/main" id="{31B87AFF-D35C-A1F4-5336-8B982F5216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D753D89-32A4-3D62-EB7A-43618117D8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740004-03FA-4D5A-A7B4-11C9DA28848C}" type="slidenum">
              <a:rPr lang="en-US" smtClean="0"/>
              <a:t>‹#›</a:t>
            </a:fld>
            <a:endParaRPr lang="en-US"/>
          </a:p>
        </p:txBody>
      </p:sp>
    </p:spTree>
    <p:extLst>
      <p:ext uri="{BB962C8B-B14F-4D97-AF65-F5344CB8AC3E}">
        <p14:creationId xmlns:p14="http://schemas.microsoft.com/office/powerpoint/2010/main" val="1333856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650_57745D1C.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Timeline&#10;&#10;Description automatically generated with medium confidence">
            <a:extLst>
              <a:ext uri="{FF2B5EF4-FFF2-40B4-BE49-F238E27FC236}">
                <a16:creationId xmlns:a16="http://schemas.microsoft.com/office/drawing/2014/main" id="{3A5E5BAB-F012-428D-9358-C33A8DB0DE7F}"/>
              </a:ext>
            </a:extLst>
          </p:cNvPr>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1524000" y="6096"/>
            <a:ext cx="8875057" cy="6858000"/>
          </a:xfrm>
        </p:spPr>
      </p:pic>
    </p:spTree>
    <p:extLst>
      <p:ext uri="{BB962C8B-B14F-4D97-AF65-F5344CB8AC3E}">
        <p14:creationId xmlns:p14="http://schemas.microsoft.com/office/powerpoint/2010/main" val="1467243804"/>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120</Words>
  <Application>Microsoft Office PowerPoint</Application>
  <PresentationFormat>Widescreen</PresentationFormat>
  <Paragraphs>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Claudia Maness</dc:creator>
  <cp:lastModifiedBy>Claudia Maness</cp:lastModifiedBy>
  <cp:revision>1</cp:revision>
  <dcterms:created xsi:type="dcterms:W3CDTF">2023-12-07T10:43:27Z</dcterms:created>
  <dcterms:modified xsi:type="dcterms:W3CDTF">2023-12-07T10:44:15Z</dcterms:modified>
</cp:coreProperties>
</file>