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BFA5E-37B5-B7A2-4491-79BACB042A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F37D57-8871-CC0C-5028-A577C6B41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B91E8-D31C-AEE5-54BB-D30ED3F6B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65F7-884A-4CF3-AE1C-F2DB17DD7E34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ED33D-6A1F-F506-CC6A-8D979A685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303D1-391C-C5F0-E847-CC2D49A1E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3BE7-57DE-4663-B3A6-84F5A7530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92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F0740-3D15-F9F4-627C-15F6C21F9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331859-1E2C-90AB-71E5-7C62B7F1C6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F8F2D-53BC-62F9-E232-58896CFEB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65F7-884A-4CF3-AE1C-F2DB17DD7E34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7AD64-5DFF-0805-8E56-5B2E758E4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7A1D82-8ABE-3743-CBF5-5903C7678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3BE7-57DE-4663-B3A6-84F5A7530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94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98A20E-E28F-DBD6-76CB-82F3A0A88D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1405CA-3F8F-7DB3-4C3B-BA7FE1817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9839B-0530-222B-B08A-0269E0EA5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65F7-884A-4CF3-AE1C-F2DB17DD7E34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99D13-7CB5-2B96-7DD6-6E3C02EB6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D18DF-DE48-BF66-73AE-960356D6E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3BE7-57DE-4663-B3A6-84F5A7530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09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EF569-F8F5-B2B8-6F23-60E8F1F93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9589A-6D25-776B-1518-7E15D3203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EC383-49A0-5907-55A4-5FD003DF8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65F7-884A-4CF3-AE1C-F2DB17DD7E34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45D39-5992-46EB-AFE0-A096F66D9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5C0F3-3ED4-CC0A-0ED1-26AFA1D8F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3BE7-57DE-4663-B3A6-84F5A7530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5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C5484-F776-287B-0547-0B5B95A8C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EB6A05-5712-640A-BE31-3DB26FE23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461B0-A519-3FA0-424F-7B6D821F8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65F7-884A-4CF3-AE1C-F2DB17DD7E34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C7F77-DAFF-A43D-D20E-838CC978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F048D-8F6F-D5A2-8CA6-A5303B0CE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3BE7-57DE-4663-B3A6-84F5A7530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99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92715-CC64-4724-110A-9C6211450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2B6DE-F860-FDEF-CC20-252D9B70D9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9A9B29-BB85-C849-F1AA-08AE49ED66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101324-7F8F-6454-5D53-FC926B4BF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65F7-884A-4CF3-AE1C-F2DB17DD7E34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BCDE60-3865-01DE-3FBD-626D9451E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D869A-1A06-AC7E-47F4-B538ADFAF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3BE7-57DE-4663-B3A6-84F5A7530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086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54281-5841-86BC-029B-7314A5AD6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F3C71F-3F34-0109-B2C9-D8187AEED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DB68C-F90E-40E3-6DDF-AB96D87099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C12F18-C260-E61A-8FB5-D49BF5F438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B45CE9-16FF-41D5-C335-C1802E601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8E77F2-38A3-5907-B52F-4F33D9513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65F7-884A-4CF3-AE1C-F2DB17DD7E34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75231C-E00D-1584-C46A-7442B657E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16BEFD-0A29-5F7F-9C9C-53B38FC49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3BE7-57DE-4663-B3A6-84F5A7530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430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5CF33-6A7F-8D2D-CC12-F80C06DAC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8318A1-0926-79BF-6080-571A7E8B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65F7-884A-4CF3-AE1C-F2DB17DD7E34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1DD0FE-1CC9-E9F7-CED4-DE4F1EE82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DF8B85-243C-6DB8-9765-80E55CD4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3BE7-57DE-4663-B3A6-84F5A7530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264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1FCD7F-528D-EA1F-E299-AD561FAD5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65F7-884A-4CF3-AE1C-F2DB17DD7E34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5FB762-A18D-4EEC-43C1-6769BABAE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C0950C-3E10-974C-BE8C-71C5704DA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3BE7-57DE-4663-B3A6-84F5A7530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51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97B2-462B-3F9B-ABB8-D7AD583B1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1F0DD-B1CF-F551-71C5-A399F3C85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3BFE2-3DB1-3536-1999-EB8125DAB8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E2E1DC-A284-08E4-70DA-8E466450E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65F7-884A-4CF3-AE1C-F2DB17DD7E34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314680-078E-82C8-7E41-70A924CDA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2B0855-8086-6453-A967-B55A86602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3BE7-57DE-4663-B3A6-84F5A7530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02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1AC62-3A51-AA28-5B3B-8E8EFF359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A72615-F6C5-4ABE-571B-17E588FCAF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AF00F8-ABBA-7CBD-4366-66357803E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FC7742-FB2E-FB47-C22E-BFFCB8620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65F7-884A-4CF3-AE1C-F2DB17DD7E34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10E649-446F-8F13-4359-C3025C67A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2B1381-5AC2-865D-1A68-EC20F38EC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3BE7-57DE-4663-B3A6-84F5A7530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362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72A182-A94B-85CF-DF25-0B6B6638B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E2B5E3-43F4-A4EE-4AF7-1EABEFE03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AD240-8BF4-BB70-5767-C8F2CA256D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9B65F7-884A-4CF3-AE1C-F2DB17DD7E34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0E6F1-4676-5524-78D3-FCB97B9F5F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CAB0A0-5884-A4F0-59D0-6E28BD6CEA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F23BE7-57DE-4663-B3A6-84F5A7530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55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64444-7047-A94B-86D9-F0D6B21A8E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2C516-BC20-B723-BBF6-C422E721E2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55C970-34D6-EF0D-439E-61CAFE115D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534" y="225116"/>
            <a:ext cx="11710931" cy="61698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73D84E-0A8E-5239-A05B-A00F59E7EA22}"/>
              </a:ext>
            </a:extLst>
          </p:cNvPr>
          <p:cNvSpPr txBox="1"/>
          <p:nvPr/>
        </p:nvSpPr>
        <p:spPr>
          <a:xfrm>
            <a:off x="3257550" y="6210300"/>
            <a:ext cx="6657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https://cwdc.colorado.gov/strategies/work-based-learning</a:t>
            </a:r>
          </a:p>
        </p:txBody>
      </p:sp>
    </p:spTree>
    <p:extLst>
      <p:ext uri="{BB962C8B-B14F-4D97-AF65-F5344CB8AC3E}">
        <p14:creationId xmlns:p14="http://schemas.microsoft.com/office/powerpoint/2010/main" val="1093215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Rapp</dc:creator>
  <cp:lastModifiedBy>Jennifer Rapp</cp:lastModifiedBy>
  <cp:revision>2</cp:revision>
  <dcterms:created xsi:type="dcterms:W3CDTF">2024-02-23T17:17:26Z</dcterms:created>
  <dcterms:modified xsi:type="dcterms:W3CDTF">2024-02-23T17:44:47Z</dcterms:modified>
</cp:coreProperties>
</file>